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8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默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0FFC5A-4C01-47E3-BC28-78416B831F7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默认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14D1E7D-13AD-4679-A33D-1AA7405DBFD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默认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55367C6-C028-40AE-BBEE-DF62B7423C1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单击以编辑标题文本格式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点击以编辑提纲文本格式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第二提纲级别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第三提纲级别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第四提纲级别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第五提纲级别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第六提纲级别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第七提纲级别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&lt;页脚&gt;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8DBE734-7496-4E71-BBCE-0AE3ACF6BA5C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&lt;日期/时间&gt;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单击以编辑标题文本格式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点击以编辑提纲文本格式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第二提纲级别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第三提纲级别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第四提纲级别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第五提纲级别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第六提纲级别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第七提纲级别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&lt;页脚&gt;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751075F-870A-4D98-ABBB-6B5B1D6411EC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&lt;日期/时间&gt;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单击以编辑标题文本格式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&lt;页脚&gt;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17FACF8-8544-4544-A199-927A4E0213F7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&lt;日期/时间&gt;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30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点击以编辑提纲文本格式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第二提纲级别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400" spc="-1" strike="noStrike">
                <a:solidFill>
                  <a:srgbClr val="000000"/>
                </a:solidFill>
                <a:latin typeface="Arial"/>
              </a:rPr>
              <a:t>第三提纲级别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第四提纲级别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第五提纲级别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第六提纲级别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第七提纲级别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MetaGame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什么是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MetaGame</a:t>
            </a: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？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普通的游戏把你往屏幕里拽，元游戏总是试图从屏幕里爬出来”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这是一个游戏”——游戏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0" y="-360000"/>
            <a:ext cx="10079280" cy="62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69080" y="193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君と彼女と彼女の恋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14"/>
          <p:cNvSpPr txBox="1"/>
          <p:nvPr/>
        </p:nvSpPr>
        <p:spPr>
          <a:xfrm>
            <a:off x="469080" y="319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——“</a:t>
            </a: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恋爱”文字冒险游戏？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45368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69080" y="193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STANLEY Parable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16"/>
          <p:cNvSpPr txBox="1"/>
          <p:nvPr/>
        </p:nvSpPr>
        <p:spPr>
          <a:xfrm>
            <a:off x="469080" y="319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——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3d</a:t>
            </a: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角色扮演游戏？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280" cy="565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69080" y="193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Baba is You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18"/>
          <p:cNvSpPr txBox="1"/>
          <p:nvPr/>
        </p:nvSpPr>
        <p:spPr>
          <a:xfrm>
            <a:off x="469080" y="319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——</a:t>
            </a: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推箱子游戏？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-2520" y="-4320"/>
            <a:ext cx="1007892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280" cy="585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MetaGame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为什么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MetaGame</a:t>
            </a: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会更成功？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超越传统游戏规则的互动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更深入的探索游戏世界和剧情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引发更多的思考和共鸣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MetaGame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常见要素：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把“玩家”和“玩家操控的角色”进行区分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NPC</a:t>
            </a:r>
            <a:r>
              <a:rPr b="0" lang="zh-CN" sz="2400" spc="-1" strike="noStrike">
                <a:solidFill>
                  <a:srgbClr val="000000"/>
                </a:solidFill>
                <a:latin typeface="Arial"/>
              </a:rPr>
              <a:t>或旁白直接向“玩家”对话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游戏角色有“自主意识”，尝试突破游戏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每周目的游戏会受到前面的影响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69080" y="193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There is No Game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8"/>
          <p:cNvSpPr txBox="1"/>
          <p:nvPr/>
        </p:nvSpPr>
        <p:spPr>
          <a:xfrm>
            <a:off x="469080" y="319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——</a:t>
            </a: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解谜游戏？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" name="" descr=""/>
          <p:cNvPicPr/>
          <p:nvPr/>
        </p:nvPicPr>
        <p:blipFill>
          <a:blip r:embed="rId1"/>
          <a:stretch/>
        </p:blipFill>
        <p:spPr>
          <a:xfrm>
            <a:off x="0" y="1440"/>
            <a:ext cx="10092600" cy="56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" name="" descr=""/>
          <p:cNvPicPr/>
          <p:nvPr/>
        </p:nvPicPr>
        <p:blipFill>
          <a:blip r:embed="rId1"/>
          <a:stretch/>
        </p:blipFill>
        <p:spPr>
          <a:xfrm>
            <a:off x="-2880" y="-4320"/>
            <a:ext cx="1008000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69080" y="193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tERRORbane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10"/>
          <p:cNvSpPr txBox="1"/>
          <p:nvPr/>
        </p:nvSpPr>
        <p:spPr>
          <a:xfrm>
            <a:off x="469080" y="319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——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RPG</a:t>
            </a: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游戏？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1"/>
          <a:stretch/>
        </p:blipFill>
        <p:spPr>
          <a:xfrm>
            <a:off x="3240" y="-4320"/>
            <a:ext cx="1006776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93320" cy="5670360"/>
          </a:xfrm>
          <a:prstGeom prst="rect">
            <a:avLst/>
          </a:prstGeom>
          <a:ln w="0">
            <a:noFill/>
          </a:ln>
        </p:spPr>
      </p:pic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-2880" y="-4320"/>
            <a:ext cx="1008000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69080" y="193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Doki Doki Literature Club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11"/>
          <p:cNvSpPr txBox="1"/>
          <p:nvPr/>
        </p:nvSpPr>
        <p:spPr>
          <a:xfrm>
            <a:off x="469080" y="31942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——“</a:t>
            </a:r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恐怖”文字冒险游戏？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2025-04-17T08:01:56Z</dcterms:created>
  <dc:creator/>
  <dc:description/>
  <dc:language>zh-CN</dc:language>
  <cp:lastModifiedBy/>
  <dcterms:modified xsi:type="dcterms:W3CDTF">2025-04-17T08:48:41Z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